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\72946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3"/>
            <a:ext cx="7772400" cy="1143008"/>
          </a:xfrm>
          <a:solidFill>
            <a:schemeClr val="bg1">
              <a:alpha val="7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643182"/>
            <a:ext cx="6400800" cy="857256"/>
          </a:xfrm>
          <a:solidFill>
            <a:schemeClr val="bg1">
              <a:alpha val="78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666C9D-44CF-4D0B-A573-91B0C7209AEB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559243-7AAF-4A55-A5F0-77EE67141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\NewYearBlueSlia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229600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12776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AnastasiaScript" pitchFamily="2" charset="0"/>
              </a:rPr>
              <a:t>Числа 1- 8</a:t>
            </a:r>
            <a:endParaRPr lang="ru-RU" sz="9600" b="1" dirty="0"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37.img.avito.st/1280x960/19362215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37.img.avito.st/1280x960/193622153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://relasko.ru/_fr/159/s680832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70651"/>
          <a:stretch/>
        </p:blipFill>
        <p:spPr bwMode="auto">
          <a:xfrm>
            <a:off x="0" y="7936"/>
            <a:ext cx="8316416" cy="5005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70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37.img.avito.st/1280x960/19362215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37.img.avito.st/1280x960/193622153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1916832"/>
            <a:ext cx="86565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1. Число 8 следует за числом 7?</a:t>
            </a:r>
          </a:p>
          <a:p>
            <a:r>
              <a:rPr lang="ru-RU" sz="3600" dirty="0">
                <a:solidFill>
                  <a:schemeClr val="bg1"/>
                </a:solidFill>
              </a:rPr>
              <a:t>2. Число 5 состоит из чисел 2 и 4?</a:t>
            </a:r>
          </a:p>
          <a:p>
            <a:r>
              <a:rPr lang="ru-RU" sz="3600" dirty="0">
                <a:solidFill>
                  <a:schemeClr val="bg1"/>
                </a:solidFill>
              </a:rPr>
              <a:t>3. Соседями числа 3 являются </a:t>
            </a:r>
            <a:r>
              <a:rPr lang="ru-RU" sz="3600" dirty="0" smtClean="0">
                <a:solidFill>
                  <a:schemeClr val="bg1"/>
                </a:solidFill>
              </a:rPr>
              <a:t>числа 2 </a:t>
            </a:r>
            <a:r>
              <a:rPr lang="ru-RU" sz="3600" dirty="0">
                <a:solidFill>
                  <a:schemeClr val="bg1"/>
                </a:solidFill>
              </a:rPr>
              <a:t>и 5?</a:t>
            </a:r>
          </a:p>
          <a:p>
            <a:r>
              <a:rPr lang="ru-RU" sz="3600" dirty="0">
                <a:solidFill>
                  <a:schemeClr val="bg1"/>
                </a:solidFill>
              </a:rPr>
              <a:t>4. Заяц написал на снегу цифру 7?</a:t>
            </a:r>
            <a:endParaRPr lang="ru-RU" sz="4000" dirty="0">
              <a:solidFill>
                <a:schemeClr val="bg1"/>
              </a:solidFill>
            </a:endParaRPr>
          </a:p>
          <a:p>
            <a:pPr algn="ctr"/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3292"/>
            <a:ext cx="2494708" cy="249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4" y="60590"/>
            <a:ext cx="8988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Да –  </a:t>
            </a:r>
            <a:r>
              <a:rPr lang="ru-RU" sz="4000" b="1" dirty="0" smtClean="0">
                <a:solidFill>
                  <a:srgbClr val="FFFF00"/>
                </a:solidFill>
              </a:rPr>
              <a:t>жёлтый шар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Нет – </a:t>
            </a:r>
            <a:r>
              <a:rPr lang="ru-RU" sz="4000" b="1" dirty="0" smtClean="0">
                <a:solidFill>
                  <a:srgbClr val="FF0000"/>
                </a:solidFill>
              </a:rPr>
              <a:t>красный шар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AutoShape 2" descr="Желтый Елочный шар — 5000 × 416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7937"/>
            <a:ext cx="2762250" cy="190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18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Presentations\NewYearBlue\NewYearBlue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3"/>
            <a:ext cx="6012160" cy="60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9613" b="-6566"/>
          <a:stretch/>
        </p:blipFill>
        <p:spPr bwMode="auto">
          <a:xfrm>
            <a:off x="0" y="3573016"/>
            <a:ext cx="91440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78"/>
            <a:ext cx="316835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8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85"/>
            <a:ext cx="9144000" cy="626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301"/>
            <a:ext cx="3635896" cy="363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img10.proshkolu.ru/content/media/pic/std/4000000/3192000/3191194-19f81a49fcc4aef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6379"/>
            <a:ext cx="2100488" cy="30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layer.myshared.ru/194559/data/images/img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09232"/>
            <a:ext cx="2276633" cy="31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1.stpulscen.ru/images/product/038/535/719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46" y="31101"/>
            <a:ext cx="3002921" cy="30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7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ubanphoto.ru/photos/1093/79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"/>
            <a:ext cx="7173720" cy="472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01" y="2564904"/>
            <a:ext cx="3264582" cy="326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5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00043"/>
            <a:ext cx="3419872" cy="341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s1.hostingkartinok.com/uploads/images/2012/04/fc611d481e0eed78fcc92904c6ef1b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1154"/>
            <a:ext cx="1872208" cy="21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1.hostingkartinok.com/uploads/images/2012/04/fc611d481e0eed78fcc92904c6ef1b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1872208" cy="21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1.hostingkartinok.com/uploads/images/2012/04/fc611d481e0eed78fcc92904c6ef1b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51154"/>
            <a:ext cx="1872208" cy="21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1.hostingkartinok.com/uploads/images/2012/04/fc611d481e0eed78fcc92904c6ef1b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1357"/>
            <a:ext cx="1872208" cy="21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s1.hostingkartinok.com/uploads/images/2012/04/fc611d481e0eed78fcc92904c6ef1b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872208" cy="21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1.hostingkartinok.com/uploads/images/2012/04/fc611d481e0eed78fcc92904c6ef1b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2178167"/>
            <a:ext cx="1872208" cy="214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8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37.img.avito.st/1280x960/19362215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37.img.avito.st/1280x960/193622153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" y="22795"/>
            <a:ext cx="6137920" cy="46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006080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85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37.img.avito.st/1280x960/19362215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37.img.avito.st/1280x960/193622153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52536" y="160338"/>
            <a:ext cx="9396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 </a:t>
            </a:r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пожаловать ко мне,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 видеть очень рад.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чтоб увидеться со мной,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напиши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диктант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006080" cy="30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Year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NewYearBlue</Template>
  <TotalTime>299</TotalTime>
  <Words>70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NewYearBlue</vt:lpstr>
      <vt:lpstr>Числа 1- 8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TC Image &amp;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Закрепление.  Числа 1-8</dc:title>
  <dc:subject>Шаблон для презентаций</dc:subject>
  <dc:creator>Наташа</dc:creator>
  <dc:description>Презентации по культуре и искусству, шабоны PowerPoint - http://freeppt.ru</dc:description>
  <cp:lastModifiedBy>u</cp:lastModifiedBy>
  <cp:revision>12</cp:revision>
  <dcterms:created xsi:type="dcterms:W3CDTF">2015-12-06T09:33:34Z</dcterms:created>
  <dcterms:modified xsi:type="dcterms:W3CDTF">2016-11-22T14:58:11Z</dcterms:modified>
</cp:coreProperties>
</file>